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77" r:id="rId2"/>
    <p:sldId id="525" r:id="rId3"/>
    <p:sldId id="527" r:id="rId4"/>
    <p:sldId id="430" r:id="rId5"/>
    <p:sldId id="478" r:id="rId6"/>
    <p:sldId id="313" r:id="rId7"/>
    <p:sldId id="516" r:id="rId8"/>
    <p:sldId id="520" r:id="rId9"/>
    <p:sldId id="521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5">
          <p15:clr>
            <a:srgbClr val="A4A3A4"/>
          </p15:clr>
        </p15:guide>
        <p15:guide id="2" pos="3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85C"/>
    <a:srgbClr val="262626"/>
    <a:srgbClr val="FF9966"/>
    <a:srgbClr val="282B4E"/>
    <a:srgbClr val="2C4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86401" autoAdjust="0"/>
  </p:normalViewPr>
  <p:slideViewPr>
    <p:cSldViewPr snapToGrid="0">
      <p:cViewPr>
        <p:scale>
          <a:sx n="66" d="100"/>
          <a:sy n="66" d="100"/>
        </p:scale>
        <p:origin x="2340" y="792"/>
      </p:cViewPr>
      <p:guideLst>
        <p:guide orient="horz" pos="2005"/>
        <p:guide pos="39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D2706-E675-409D-97F3-10E5FBEEFD48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4A905-A552-49D0-854B-8F0B830E71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7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t>2021/5/23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12D4D-2C76-4ACD-96E3-8BED2D8C1730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863600" y="1900555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陈家桥运河时常有人在这里钓鱼。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445" y="0"/>
            <a:ext cx="3471545" cy="685863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8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765024" y="1865059"/>
            <a:ext cx="2496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thx</a:t>
            </a:r>
            <a:endParaRPr lang="zh-CN" altLang="en-US" sz="80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357312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900928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72736" y="3364836"/>
            <a:ext cx="76808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Q&amp;A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581660" y="1909445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杨老师希望在下班回家之前把这些鱼卖给同校的师生。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65390" y="0"/>
            <a:ext cx="3852545" cy="68503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2995930" y="146685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微信聊天、微信群，统计信息，收费。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30" y="1062355"/>
            <a:ext cx="5786120" cy="1428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30" y="2853055"/>
            <a:ext cx="5786120" cy="1561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80" y="5014595"/>
            <a:ext cx="2036445" cy="1514475"/>
          </a:xfrm>
          <a:prstGeom prst="rect">
            <a:avLst/>
          </a:prstGeom>
        </p:spPr>
      </p:pic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3122930" y="5429250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其他老师、同学：受到了骚扰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1228090" y="511810"/>
            <a:ext cx="3711575" cy="645160"/>
          </a:xfrm>
          <a:prstGeom prst="rect">
            <a:avLst/>
          </a:prstGeom>
          <a:solidFill>
            <a:srgbClr val="22385C"/>
          </a:solidFill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Segoe UI" panose="020B0502040204020203" pitchFamily="34" charset="0"/>
              </a:rPr>
              <a:t>在线/本地化社区</a:t>
            </a:r>
          </a:p>
        </p:txBody>
      </p:sp>
      <p:sp>
        <p:nvSpPr>
          <p:cNvPr id="2" name="文本框 3"/>
          <p:cNvSpPr>
            <a:spLocks noChangeArrowheads="1"/>
          </p:cNvSpPr>
          <p:nvPr/>
        </p:nvSpPr>
        <p:spPr bwMode="auto">
          <a:xfrm>
            <a:off x="5447030" y="511810"/>
            <a:ext cx="1297940" cy="645160"/>
          </a:xfrm>
          <a:prstGeom prst="rect">
            <a:avLst/>
          </a:prstGeom>
          <a:solidFill>
            <a:srgbClr val="22385C"/>
          </a:solidFill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Segoe UI" panose="020B0502040204020203" pitchFamily="34" charset="0"/>
              </a:rPr>
              <a:t>购物</a:t>
            </a: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29148" t="27087" r="38560" b="21735"/>
          <a:stretch>
            <a:fillRect/>
          </a:stretch>
        </p:blipFill>
        <p:spPr>
          <a:xfrm>
            <a:off x="1122680" y="1620520"/>
            <a:ext cx="1739265" cy="2328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46120" y="1620520"/>
            <a:ext cx="77076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30" y="1517015"/>
            <a:ext cx="7089140" cy="40138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73342" y="116840"/>
            <a:ext cx="332168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brainstorm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95" y="0"/>
            <a:ext cx="9102725" cy="68275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4460" y="1672590"/>
            <a:ext cx="14147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say</a:t>
            </a:r>
          </a:p>
        </p:txBody>
      </p:sp>
      <p:sp>
        <p:nvSpPr>
          <p:cNvPr id="5" name="矩形 4"/>
          <p:cNvSpPr/>
          <p:nvPr/>
        </p:nvSpPr>
        <p:spPr>
          <a:xfrm>
            <a:off x="10713720" y="363220"/>
            <a:ext cx="14909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think</a:t>
            </a:r>
          </a:p>
        </p:txBody>
      </p:sp>
      <p:sp>
        <p:nvSpPr>
          <p:cNvPr id="6" name="矩形 5"/>
          <p:cNvSpPr/>
          <p:nvPr/>
        </p:nvSpPr>
        <p:spPr>
          <a:xfrm>
            <a:off x="273685" y="4807585"/>
            <a:ext cx="108331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6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</a:p>
        </p:txBody>
      </p:sp>
      <p:sp>
        <p:nvSpPr>
          <p:cNvPr id="8" name="矩形 7"/>
          <p:cNvSpPr/>
          <p:nvPr/>
        </p:nvSpPr>
        <p:spPr>
          <a:xfrm>
            <a:off x="10785158" y="4971415"/>
            <a:ext cx="136461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feel</a:t>
            </a:r>
          </a:p>
        </p:txBody>
      </p:sp>
      <p:cxnSp>
        <p:nvCxnSpPr>
          <p:cNvPr id="10" name="直接连接符 9"/>
          <p:cNvCxnSpPr>
            <a:stCxn id="3" idx="1"/>
            <a:endCxn id="3" idx="3"/>
          </p:cNvCxnSpPr>
          <p:nvPr/>
        </p:nvCxnSpPr>
        <p:spPr>
          <a:xfrm>
            <a:off x="1610995" y="3413760"/>
            <a:ext cx="910272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" idx="0"/>
            <a:endCxn id="3" idx="2"/>
          </p:cNvCxnSpPr>
          <p:nvPr/>
        </p:nvCxnSpPr>
        <p:spPr>
          <a:xfrm>
            <a:off x="6162675" y="0"/>
            <a:ext cx="0" cy="68275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92723" y="271145"/>
            <a:ext cx="415480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Empathy Map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646093" y="4971415"/>
            <a:ext cx="164274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Insights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-10795"/>
            <a:ext cx="9158605" cy="6868795"/>
          </a:xfrm>
          <a:prstGeom prst="rect">
            <a:avLst/>
          </a:prstGeom>
        </p:spPr>
      </p:pic>
      <p:cxnSp>
        <p:nvCxnSpPr>
          <p:cNvPr id="4" name="直接连接符 3"/>
          <p:cNvCxnSpPr>
            <a:stCxn id="2" idx="0"/>
            <a:endCxn id="2" idx="2"/>
          </p:cNvCxnSpPr>
          <p:nvPr/>
        </p:nvCxnSpPr>
        <p:spPr>
          <a:xfrm>
            <a:off x="6096000" y="-10795"/>
            <a:ext cx="0" cy="686879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" idx="1"/>
            <a:endCxn id="2" idx="3"/>
          </p:cNvCxnSpPr>
          <p:nvPr/>
        </p:nvCxnSpPr>
        <p:spPr>
          <a:xfrm>
            <a:off x="1516380" y="3423920"/>
            <a:ext cx="915860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0705148" y="1318895"/>
            <a:ext cx="152463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Need</a:t>
            </a:r>
          </a:p>
        </p:txBody>
      </p:sp>
      <p:sp>
        <p:nvSpPr>
          <p:cNvPr id="7" name="矩形 6"/>
          <p:cNvSpPr/>
          <p:nvPr/>
        </p:nvSpPr>
        <p:spPr>
          <a:xfrm>
            <a:off x="50166" y="4971415"/>
            <a:ext cx="134747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</a:t>
            </a:r>
          </a:p>
        </p:txBody>
      </p:sp>
      <p:sp>
        <p:nvSpPr>
          <p:cNvPr id="3" name="矩形 2"/>
          <p:cNvSpPr/>
          <p:nvPr/>
        </p:nvSpPr>
        <p:spPr>
          <a:xfrm>
            <a:off x="160973" y="116840"/>
            <a:ext cx="28530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INSIGHTS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" y="1046480"/>
            <a:ext cx="4851400" cy="36385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400" y="124460"/>
            <a:ext cx="461899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 OF VIEW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72455" y="1046480"/>
            <a:ext cx="4697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We met X</a:t>
            </a:r>
          </a:p>
          <a:p>
            <a:r>
              <a:rPr lang="zh-CN" altLang="en-US" dirty="0"/>
              <a:t>We were amazed to realize…</a:t>
            </a:r>
          </a:p>
          <a:p>
            <a:r>
              <a:rPr lang="zh-CN" altLang="en-US" dirty="0"/>
              <a:t>It would be game-changing to…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72455" y="2865755"/>
            <a:ext cx="579056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我们遇到了小区业主徐先生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我们对使用微信群的团购形式感到惊讶。</a:t>
            </a:r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7990113" y="1226820"/>
            <a:ext cx="4201887" cy="32518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algn="just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基于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商家的信用评价体系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智能推荐体系，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保持产品的新鲜程度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的同时，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不通过其他APP、菜市场等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途径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而是在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地域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距离、有限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商品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数量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的情况下的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不引入第三方物流，只支持同社区配送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的小规模团购交易。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6840"/>
            <a:ext cx="116259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Brainstorm “How Might </a:t>
            </a:r>
            <a:r>
              <a:rPr lang="en-US" altLang="zh-CN" sz="4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We”s</a:t>
            </a:r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   Solutions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B3CC5A-CDD9-44DA-AF4D-4DDED979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68" y="1040170"/>
            <a:ext cx="4109511" cy="547968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520,&quot;width&quot;:648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41,&quot;width&quot;:53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385</Words>
  <Application>Microsoft Office PowerPoint</Application>
  <PresentationFormat>宽屏</PresentationFormat>
  <Paragraphs>35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方正兰亭粗黑简体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陈 正祎</cp:lastModifiedBy>
  <cp:revision>348</cp:revision>
  <dcterms:created xsi:type="dcterms:W3CDTF">2016-03-13T07:47:00Z</dcterms:created>
  <dcterms:modified xsi:type="dcterms:W3CDTF">2021-05-23T15:31:39Z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26B94813B89445368E380CC3A6ADF237</vt:lpwstr>
  </property>
</Properties>
</file>